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6a5908a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6a5908a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6a5908acd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6a5908a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Q: “Will I get a point off for that?”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A: “That’s up to the Chief.”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d1f90d909_1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cd1f90d90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Q: “Will I get a point off for that?”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A: “That’s up to the Chief.”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d1f90d909_1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d1f90d90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6f73a04f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6f73a0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07d59d182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d07d59d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07d59d182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07d59d1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07d59d182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d07d59d18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0f77fa635_0_1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0f77fa63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Q: “Will I get a point off for that?”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A: “That’s up to the Chief.”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6a5908acd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6a5908ac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6c3354943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6c33549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Q: “Will I get a point off for that?”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A: “That’s up to the Chief.”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d1f90d909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d1f90d90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5c4a6290d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c5c4a629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Ready to Rally:</a:t>
            </a:r>
            <a:endParaRPr b="1"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Trailer Setup, Turnout Tips &amp; Inquiry Process</a:t>
            </a:r>
            <a:endParaRPr b="1" sz="29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724350"/>
            <a:ext cx="56991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Juliana Dabadie, H-B HM, C-1 DR, D-3 EV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Liberty Oaks Pony Club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Sierra Pacific Region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050" y="2616860"/>
            <a:ext cx="2221839" cy="222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1"/>
            <a:ext cx="9144001" cy="37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459400" y="245085"/>
            <a:ext cx="3373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Trailer Tack Room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503025" y="245075"/>
            <a:ext cx="4473600" cy="46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trailer should be labeled "tack room" on back door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use the existing trailer tack room, it’s a good idea to remove any items not needed for the team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Pop-up tents/canopies can be used as tack rooms or team gathering areas.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provides shade and can offer more room than a trailer.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Canopies must be set up away from mounts (at the front of the vehicle is a good option)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Canopies must be anchored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2" title="IMG_26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24" y="887923"/>
            <a:ext cx="3040649" cy="40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Feed Rooms</a:t>
            </a:r>
            <a:endParaRPr sz="3800"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25" y="1780050"/>
            <a:ext cx="3127500" cy="13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Your feed chart should be written so anyone coming in could feed your horse.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4059625" y="255850"/>
            <a:ext cx="47691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The feed room may be included in the tack room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It must be visibly labeled as “feed room“ on the door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Feed charts are hung near the feed where it makes the most sense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If the trailer is entirely enclosed, it is considered to be a secure “container” for feed, so no secondary feed storage is needed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If the feed and tack room are combined, many teams choose to prepackage/pretie each feeding of hay so it can be easily stacked in a small space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821" y="3081250"/>
            <a:ext cx="1497300" cy="14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Turnout Inspection: 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How to Exceed Standards as a D</a:t>
            </a:r>
            <a:endParaRPr sz="2700"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25" y="2688375"/>
            <a:ext cx="3127500" cy="16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TIP: </a:t>
            </a:r>
            <a:r>
              <a:rPr b="1"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leave your turnout station without discussing your turnout sheet with the judge.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4059625" y="134550"/>
            <a:ext cx="4769100" cy="4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has to be wonderful overall, not just include one of these amidst an otherwise shabby turnout for that section. </a:t>
            </a:r>
            <a:r>
              <a:rPr b="1" lang="en"/>
              <a:t>These are examples from a current CHMJ, neither a complete list nor a rule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Certifications can ES if they are impressive AND: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Hairnet, Felt behind pin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D-1: </a:t>
            </a:r>
            <a:r>
              <a:rPr lang="en" u="sng"/>
              <a:t>    </a:t>
            </a:r>
            <a:endParaRPr u="sng"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RIDER: belt, competition attire, boots clean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MOUNT: well brushed, no obvious sweat or dirt, eyes/nose/lips/dock wiped off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TACK: no jockeys or dust, properly adjusted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D-2:</a:t>
            </a:r>
            <a:r>
              <a:rPr lang="en"/>
              <a:t>    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RIDER: competition attire, boots clean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MOUNT: well groomed, no sweat/dirt, mane/tail brushed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TACK: bit clean, no jockeys/dust, properly adjusted, stirrup pads clean, stress points clean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D-3:   </a:t>
            </a:r>
            <a:r>
              <a:rPr lang="en"/>
              <a:t> 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RIDER: Competition attire, boots clean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MOUNT: little dandruff, sheath/udder clean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TACK: metal polished, no cracked leather, conditioned</a:t>
            </a:r>
            <a:endParaRPr b="1" sz="210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How to Exceed Standards C-A</a:t>
            </a:r>
            <a:endParaRPr sz="2600"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217325" y="1220938"/>
            <a:ext cx="52881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Certifications can ES if they are impressive AND: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Hairnet, Felt behind pin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C-1: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RIDER: stock tie tied properly/correct pin placement, boots polished/ in good repair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MOUNT: mane and tail clean and tangle free, no dandruff, sheath/udder showing reg attention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TACK: knowledge, maturity of discussion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C-2/H-B: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RIDER: Stock tied properly/correct pin placement through the knot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MOUNT: mane and tail clean and tangle free, no dandruff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TACK: No residue in holes or lacings, saddle pad clean and brushed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C-3/B/H-A/A: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Persistent excellence throughout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Knowledge, maturity of discussion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138" y="0"/>
            <a:ext cx="3573861" cy="476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675" y="538150"/>
            <a:ext cx="7160400" cy="44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Inquiry Process for Horse Management Scores</a:t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Step 1: Verbal Inquiry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Team captain presents to CHMJ</a:t>
            </a:r>
            <a:r>
              <a:rPr lang="en" sz="1800"/>
              <a:t> within 30 minutes of scores being posted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Inquire if you’re calm, respectful, AND: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You don’t understand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You disagree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You want to learn more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cannot get points back if you don’t inquire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Bring your rulebook open to the rule in question</a:t>
            </a:r>
            <a:endParaRPr sz="1800"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"/>
            <a:ext cx="9144001" cy="37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6000" y="3036025"/>
            <a:ext cx="1999776" cy="199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675" y="538150"/>
            <a:ext cx="7160400" cy="44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Inquiry Process for Horse Management Scores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Step 2: Written Inquiry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Team captain p</a:t>
            </a:r>
            <a:r>
              <a:rPr b="1" lang="en" sz="1800"/>
              <a:t>resent to TD </a:t>
            </a:r>
            <a:r>
              <a:rPr lang="en" sz="1800"/>
              <a:t>(via rally office) within 30 minutes of CHMJ decision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official HM Written Inquiry form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must reference the specific wording of the rule involved (why it’s helpful to be prepared at step 1)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can be given points for a “Frivolous Protest”</a:t>
            </a:r>
            <a:endParaRPr sz="1800"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"/>
            <a:ext cx="9144001" cy="37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6000" y="3036025"/>
            <a:ext cx="1999776" cy="199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11675" y="538150"/>
            <a:ext cx="8516100" cy="44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Inquiry Process for Horse Management Scores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Step 3: </a:t>
            </a:r>
            <a:r>
              <a:rPr b="1" lang="en" sz="2000"/>
              <a:t>Written Protest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 same paper to the Ground Jury within 10 minutes of TD decision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This decision is final at regional rallies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Step 4: Written Appeal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 same paper to the Championships Overall Ground Jury within 10 minutes of Discipline Ground Jury decision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Team captain and the competitor involved may accompany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This decision is final at Championships</a:t>
            </a:r>
            <a:endParaRPr b="1" sz="1800"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"/>
            <a:ext cx="9144001" cy="37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ctrTitle"/>
          </p:nvPr>
        </p:nvSpPr>
        <p:spPr>
          <a:xfrm>
            <a:off x="311700" y="755475"/>
            <a:ext cx="85206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Good luck at your rally!</a:t>
            </a:r>
            <a:endParaRPr b="1" sz="2900"/>
          </a:p>
        </p:txBody>
      </p:sp>
      <p:sp>
        <p:nvSpPr>
          <p:cNvPr id="186" name="Google Shape;186;p29"/>
          <p:cNvSpPr txBox="1"/>
          <p:nvPr>
            <p:ph idx="1" type="subTitle"/>
          </p:nvPr>
        </p:nvSpPr>
        <p:spPr>
          <a:xfrm>
            <a:off x="311700" y="1724350"/>
            <a:ext cx="56991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Contact information: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Juliana Dabadie, H-B HM, C-1 DR, D-3 EV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purpledabadie@gmail.com</a:t>
            </a:r>
            <a:endParaRPr sz="1800"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050" y="2616860"/>
            <a:ext cx="2221839" cy="222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1"/>
            <a:ext cx="9144001" cy="37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60950" y="305425"/>
            <a:ext cx="4217400" cy="45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Topics: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 to Trailer Rallies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Turnout Tips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Inquiry Process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9596" y="2924000"/>
            <a:ext cx="1497300" cy="14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025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Trailer Rally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2293175"/>
            <a:ext cx="82608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trailer rally is typically a one-day rally where horses are tied to a trailer instead of stabled in stalls or pens. 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specific guidelines related to trailer rallies. While all rally rules apply in all stabling situations, there are some unique situations that are addressed here for trailer rallies.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Parking Safety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25" y="1633050"/>
            <a:ext cx="3127500" cy="23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Ideally, all trailers are parked to create a “barn aisle”</a:t>
            </a:r>
            <a:endParaRPr sz="3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049775" y="449950"/>
            <a:ext cx="4759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Leave space in between trailers to tie safely on both sides with room to walk down the middle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Trailers being used to tie horses must be hooked up to a towing vehicle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Set the parking brake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Wheels on the trailer must be blocked/chocked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Opinion: The best trailer to tie to AND use as a tack room at the same time is a trailer with two back doors that secure open and no ramp.</a:t>
            </a:r>
            <a:endParaRPr sz="18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1" y="3068025"/>
            <a:ext cx="1497300" cy="14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Trailer Setup: Every Trailer is Different!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87100"/>
            <a:ext cx="8650500" cy="34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Always consult with HM to discuss the best options for safety.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Check exterior of the trailer for sharp metal and how it can be made safe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pool noodle will often work well for sharp metal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Foam core board and duct tape can be used for covering license plates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 tape, rags, and diapers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Doors should be secured open if used as a tack room, ramps up and doors secured if used for tying mounts. If you have a tack room AND a ramp, consult HM.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Manure forks, buckets and other bulky items not needed in the tack room can be stored between the front of the trailer and end of the truck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allows easy access and is out of the way of horses stepping on them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Shade tents can be used at the front of the vehicle away from the horses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 Area Setup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25" y="1323375"/>
            <a:ext cx="3127500" cy="29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Many horses are not used to being tied to a trailer for long periods in a rally setting.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 HM staff if a horse is not doing well tied to the trailer.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987750" y="217325"/>
            <a:ext cx="4922700" cy="4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When tying to a trailer, it is strongly encouraged to use a device that breaks/releases </a:t>
            </a: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</a:rPr>
              <a:t>in addition to a breakaway halter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.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It is common for horses to pull back and break away from a trailer.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It is easier to catch a loose horse if they are still wearing a halter!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Breakaway options (in addition to a breakaway halter): baling twine, hemp twine, plastic release clips, and slow-release tie methods are all acceptable if it makes sense for the horse.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Alternative/slow-release ties are allowed </a:t>
            </a: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</a:rPr>
              <a:t>without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 quick release knots when used as intended for those horses who do not hard/straight tie well</a:t>
            </a:r>
            <a:endParaRPr sz="22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at a Trailer Rally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446875"/>
            <a:ext cx="8464200" cy="32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 HM staff for options on hanging water buckets.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trailers do not have a good option for hanging water buckets.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not advised to hang a hay net, water bucket, and tie a horse to the same permanent tie ring on a trailer.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good option is to store labeled water buckets in between the trailer and tow vehicle.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don’t hang buckets, </a:t>
            </a: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must offer water to your horse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least once per hour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546" y="3126425"/>
            <a:ext cx="1497300" cy="14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Stall Cards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107575" y="1355850"/>
            <a:ext cx="3680100" cy="32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best way to secure stall cards to the trailer so it doesn’t spook mount or get damaged/removed is to tape edges with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painter’s tape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Painter’s tape won’t damage paint like duct tape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sheet protectors secured with strong magnets will work on some trailers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title="IMG_2602.jpg"/>
          <p:cNvPicPr preferRelativeResize="0"/>
          <p:nvPr/>
        </p:nvPicPr>
        <p:blipFill rotWithShape="1">
          <a:blip r:embed="rId4">
            <a:alphaModFix/>
          </a:blip>
          <a:srcRect b="0" l="8475" r="0" t="0"/>
          <a:stretch/>
        </p:blipFill>
        <p:spPr>
          <a:xfrm>
            <a:off x="3869000" y="1014575"/>
            <a:ext cx="5078499" cy="3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 of Mount: Trailer Rally Specifics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238025" y="1355725"/>
            <a:ext cx="8594400" cy="33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Pick up manure as often as possible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Mounts must be supervised </a:t>
            </a: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all times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when tied to trailers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Have extra leads and halters ready and tagged with your contact information (this is the most likely type of rally where you will need them!)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 the event of inclement weather, be aware of the proper procedure to load and unload horses onto a trailer with the possibility of evacuation</a:t>
            </a:r>
            <a:endParaRPr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When loading, always wait until the tail bar is fastened before you tie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When unloading, always untie and attach a lead before you lower the ramp, open the backdoor, or unfasten the tail bar</a:t>
            </a:r>
            <a:endParaRPr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Consult the Safety Handbook for the Equine Safety Disaster Plan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5139"/>
            <a:ext cx="9144001" cy="37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